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Kanit Light" panose="020B0604020202020204" charset="-34"/>
      <p:regular r:id="rId11"/>
    </p:embeddedFont>
    <p:embeddedFont>
      <p:font typeface="Martel Sans" panose="020B0604020202020204" charset="0"/>
      <p:regular r:id="rId12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4" d="100"/>
          <a:sy n="134" d="100"/>
        </p:scale>
        <p:origin x="27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423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567059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Serious Game: 
Garbage Collector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Ein interaktives Lernspiel, das Spaß macht und gleichzeitig 
wichtige Fähigkeiten in Informatik vermittelt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Das Spiel: Ein Einblick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Name: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Garbage Collector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Genre: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Zero-Player- &amp; Puzzle-Game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Zielgruppe: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SchülerInnen mit Interesse 
an Informatik</a:t>
            </a:r>
            <a:endParaRPr lang="en-US" sz="175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5E212A1-A3AD-40D5-8D8C-AD3C05118E91}"/>
              </a:ext>
            </a:extLst>
          </p:cNvPr>
          <p:cNvSpPr/>
          <p:nvPr/>
        </p:nvSpPr>
        <p:spPr>
          <a:xfrm>
            <a:off x="12165806" y="7265194"/>
            <a:ext cx="2457450" cy="9572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Die Mission: „Bin-Bot“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Räume die Donauinsel mit dem Roboter „Bin-Bot“ auf, indem du 
ihn mithilfe von UML-Ablaufdiagrammen steuerst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01" y="698659"/>
            <a:ext cx="9865400" cy="42049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1501" y="5152787"/>
            <a:ext cx="7998500" cy="519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Gameplay-Features: Die Herausforderungen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581501" y="6108144"/>
            <a:ext cx="373856" cy="373856"/>
          </a:xfrm>
          <a:prstGeom prst="roundRect">
            <a:avLst>
              <a:gd name="adj" fmla="val 1866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5" name="Text 2"/>
          <p:cNvSpPr/>
          <p:nvPr/>
        </p:nvSpPr>
        <p:spPr>
          <a:xfrm>
            <a:off x="730568" y="6170414"/>
            <a:ext cx="75724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121450" y="6108144"/>
            <a:ext cx="2076926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Ziel: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21450" y="6467356"/>
            <a:ext cx="3838456" cy="1063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Sammle Müll auf der Donau-Insel ein, während du Gefahren 
(z. B. Wasser, bewegliche Hindernisse) und eine 
begrenzte Batterieleistung berücksichtigst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125998" y="6108144"/>
            <a:ext cx="373856" cy="373856"/>
          </a:xfrm>
          <a:prstGeom prst="roundRect">
            <a:avLst>
              <a:gd name="adj" fmla="val 1866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9" name="Text 6"/>
          <p:cNvSpPr/>
          <p:nvPr/>
        </p:nvSpPr>
        <p:spPr>
          <a:xfrm>
            <a:off x="5249823" y="6170414"/>
            <a:ext cx="126087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5665946" y="6108144"/>
            <a:ext cx="2076926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Hauptmechanik: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665946" y="6467356"/>
            <a:ext cx="3838456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Erstelle UML-Ablaufdiagramme, um den „Bin-Bot“ zu steuern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9670494" y="6108144"/>
            <a:ext cx="373856" cy="373856"/>
          </a:xfrm>
          <a:prstGeom prst="roundRect">
            <a:avLst>
              <a:gd name="adj" fmla="val 1866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13" name="Text 10"/>
          <p:cNvSpPr/>
          <p:nvPr/>
        </p:nvSpPr>
        <p:spPr>
          <a:xfrm>
            <a:off x="9793367" y="6170414"/>
            <a:ext cx="128111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10210443" y="6108144"/>
            <a:ext cx="2076926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Level-Design: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0210443" y="6467356"/>
            <a:ext cx="3838456" cy="79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Steigere deine Fähigkeiten in mehreren Levels, die von einfachen Tutorials zu komplexen Herausforderungen führen</a:t>
            </a:r>
            <a:endParaRPr lang="en-US" sz="13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7E5114B-56D1-FBAE-028E-81F1276AA649}"/>
              </a:ext>
            </a:extLst>
          </p:cNvPr>
          <p:cNvSpPr/>
          <p:nvPr/>
        </p:nvSpPr>
        <p:spPr>
          <a:xfrm>
            <a:off x="12165806" y="7265194"/>
            <a:ext cx="2457450" cy="9572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029182"/>
            <a:ext cx="4919305" cy="417111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807012"/>
            <a:ext cx="68847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Level-Design: Die Missionen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605111" y="2855952"/>
            <a:ext cx="30480" cy="3566517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6" name="Shape 2"/>
          <p:cNvSpPr/>
          <p:nvPr/>
        </p:nvSpPr>
        <p:spPr>
          <a:xfrm>
            <a:off x="6845022" y="335101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7" name="Shape 3"/>
          <p:cNvSpPr/>
          <p:nvPr/>
        </p:nvSpPr>
        <p:spPr>
          <a:xfrm>
            <a:off x="6365200" y="31111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8" name="Text 4"/>
          <p:cNvSpPr/>
          <p:nvPr/>
        </p:nvSpPr>
        <p:spPr>
          <a:xfrm>
            <a:off x="6568559" y="3196114"/>
            <a:ext cx="1034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786788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Level 1-8: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867888" y="3573185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Tutorials und zunehmend komplexere Herausforderungen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845022" y="524768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2" name="Shape 8"/>
          <p:cNvSpPr/>
          <p:nvPr/>
        </p:nvSpPr>
        <p:spPr>
          <a:xfrm>
            <a:off x="636520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13" name="Text 9"/>
          <p:cNvSpPr/>
          <p:nvPr/>
        </p:nvSpPr>
        <p:spPr>
          <a:xfrm>
            <a:off x="6534269" y="5092779"/>
            <a:ext cx="1721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7867888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Ziel jedes Levels: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867888" y="5469850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Sammle Müll, vermeide Schaden und erreiche 
neue Highscores!</a:t>
            </a:r>
            <a:endParaRPr lang="en-US" sz="175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173C3B3-5DE3-662D-3095-5B2873D09E25}"/>
              </a:ext>
            </a:extLst>
          </p:cNvPr>
          <p:cNvSpPr/>
          <p:nvPr/>
        </p:nvSpPr>
        <p:spPr>
          <a:xfrm>
            <a:off x="12165806" y="7265194"/>
            <a:ext cx="2457450" cy="9572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034534"/>
            <a:ext cx="4919305" cy="616041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067157"/>
            <a:ext cx="567059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Benutzeroberfläche: 
Einfache Bedienung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737" y="2824877"/>
            <a:ext cx="566976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666548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Start: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6280190" y="4109085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Starte den UML-Baum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8968" y="2824877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614898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Stop: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10228421" y="4109085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Pausiere den Prozess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4793" y="5152430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8640723" y="5946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Drag &amp; Drop: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8254246" y="6436638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Ziehe die UML-Bausteine 
in den vorgesehenen Bereich</a:t>
            </a:r>
            <a:endParaRPr lang="en-US" sz="175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2D4A139-FB9F-A47D-5762-0A34F493ADDE}"/>
              </a:ext>
            </a:extLst>
          </p:cNvPr>
          <p:cNvSpPr/>
          <p:nvPr/>
        </p:nvSpPr>
        <p:spPr>
          <a:xfrm>
            <a:off x="12165806" y="7265194"/>
            <a:ext cx="2457450" cy="9572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116026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Lernziele und Pädagogik: Lernen durch Spielen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11216" y="2959179"/>
            <a:ext cx="862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542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Lernziele: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33236"/>
            <a:ext cx="46418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Vertiefe dein Wissen über UML-Diagramme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2641" y="4469249"/>
            <a:ext cx="1434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Fähigkeiten: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44881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Fördere deine Problemlösungsfähigkeiten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81450" y="6195774"/>
            <a:ext cx="14573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Zusatz: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Analysiere Fehler, um deine UML-Diagramme zu verbessern</a:t>
            </a:r>
            <a:endParaRPr lang="en-US" sz="175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C9177A9-495B-8718-EC54-4BBC92356E8B}"/>
              </a:ext>
            </a:extLst>
          </p:cNvPr>
          <p:cNvSpPr/>
          <p:nvPr/>
        </p:nvSpPr>
        <p:spPr>
          <a:xfrm>
            <a:off x="12165806" y="7265194"/>
            <a:ext cx="2457450" cy="9572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Fazit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Garbage Collector bietet eine unterhaltsame und effektive 
Einführung in UML-Diagramme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</Words>
  <Application>Microsoft Office PowerPoint</Application>
  <PresentationFormat>Benutzerdefiniert</PresentationFormat>
  <Paragraphs>55</Paragraphs>
  <Slides>8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Kanit Light</vt:lpstr>
      <vt:lpstr>Arial</vt:lpstr>
      <vt:lpstr>Martel Sans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Tobias Kastl</cp:lastModifiedBy>
  <cp:revision>2</cp:revision>
  <dcterms:created xsi:type="dcterms:W3CDTF">2025-01-21T21:16:16Z</dcterms:created>
  <dcterms:modified xsi:type="dcterms:W3CDTF">2025-01-21T21:18:21Z</dcterms:modified>
</cp:coreProperties>
</file>